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649" y="1871131"/>
            <a:ext cx="9118947" cy="1515533"/>
          </a:xfrm>
        </p:spPr>
        <p:txBody>
          <a:bodyPr/>
          <a:lstStyle/>
          <a:p>
            <a:r>
              <a:rPr lang="en-US" sz="4800" dirty="0" smtClean="0"/>
              <a:t>PMPRB RSUD </a:t>
            </a:r>
            <a:r>
              <a:rPr lang="en-US" sz="4800" dirty="0" err="1" smtClean="0"/>
              <a:t>dr</a:t>
            </a:r>
            <a:r>
              <a:rPr lang="en-US" sz="4800" dirty="0" smtClean="0"/>
              <a:t> </a:t>
            </a:r>
            <a:r>
              <a:rPr lang="en-US" sz="4800" dirty="0" err="1" smtClean="0"/>
              <a:t>Kanujoso</a:t>
            </a:r>
            <a:r>
              <a:rPr lang="en-US" sz="4800" dirty="0" smtClean="0"/>
              <a:t> </a:t>
            </a:r>
            <a:r>
              <a:rPr lang="en-US" sz="4800" dirty="0" err="1" smtClean="0"/>
              <a:t>Djatiwibowo</a:t>
            </a:r>
            <a:r>
              <a:rPr lang="en-US" sz="4800" dirty="0" smtClean="0"/>
              <a:t> Balikpapan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Balikpapan, 10 </a:t>
            </a:r>
            <a:r>
              <a:rPr lang="en-US" dirty="0" err="1" smtClean="0"/>
              <a:t>Juni</a:t>
            </a:r>
            <a:r>
              <a:rPr lang="en-US" dirty="0" smtClean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5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3930"/>
            <a:ext cx="9601196" cy="1303867"/>
          </a:xfrm>
        </p:spPr>
        <p:txBody>
          <a:bodyPr anchor="t">
            <a:normAutofit/>
          </a:bodyPr>
          <a:lstStyle/>
          <a:p>
            <a:r>
              <a:rPr lang="en-US" sz="3200" dirty="0" err="1" smtClean="0"/>
              <a:t>Tindak</a:t>
            </a:r>
            <a:r>
              <a:rPr lang="en-US" sz="3200" dirty="0" smtClean="0"/>
              <a:t> </a:t>
            </a:r>
            <a:r>
              <a:rPr lang="en-US" sz="3200" dirty="0" err="1" smtClean="0"/>
              <a:t>Lanjut</a:t>
            </a:r>
            <a:r>
              <a:rPr lang="en-US" sz="3200" dirty="0" smtClean="0"/>
              <a:t> PMPRB </a:t>
            </a:r>
            <a:r>
              <a:rPr lang="en-US" sz="3200" dirty="0" err="1" smtClean="0"/>
              <a:t>Tahun</a:t>
            </a:r>
            <a:r>
              <a:rPr lang="en-US" sz="3200" dirty="0" smtClean="0"/>
              <a:t> 2019 &amp; 2020</a:t>
            </a:r>
            <a:br>
              <a:rPr lang="en-US" sz="3200" dirty="0" smtClean="0"/>
            </a:br>
            <a:r>
              <a:rPr lang="en-US" sz="3200" dirty="0" smtClean="0"/>
              <a:t>PEMENUHAN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97517"/>
              </p:ext>
            </p:extLst>
          </p:nvPr>
        </p:nvGraphicFramePr>
        <p:xfrm>
          <a:off x="814188" y="1655591"/>
          <a:ext cx="1054692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384">
                  <a:extLst>
                    <a:ext uri="{9D8B030D-6E8A-4147-A177-3AD203B41FA5}">
                      <a16:colId xmlns:a16="http://schemas.microsoft.com/office/drawing/2014/main" val="3825597874"/>
                    </a:ext>
                  </a:extLst>
                </a:gridCol>
                <a:gridCol w="1235069">
                  <a:extLst>
                    <a:ext uri="{9D8B030D-6E8A-4147-A177-3AD203B41FA5}">
                      <a16:colId xmlns:a16="http://schemas.microsoft.com/office/drawing/2014/main" val="2354821652"/>
                    </a:ext>
                  </a:extLst>
                </a:gridCol>
                <a:gridCol w="2179529">
                  <a:extLst>
                    <a:ext uri="{9D8B030D-6E8A-4147-A177-3AD203B41FA5}">
                      <a16:colId xmlns:a16="http://schemas.microsoft.com/office/drawing/2014/main" val="2645339750"/>
                    </a:ext>
                  </a:extLst>
                </a:gridCol>
                <a:gridCol w="1415441">
                  <a:extLst>
                    <a:ext uri="{9D8B030D-6E8A-4147-A177-3AD203B41FA5}">
                      <a16:colId xmlns:a16="http://schemas.microsoft.com/office/drawing/2014/main" val="1622329997"/>
                    </a:ext>
                  </a:extLst>
                </a:gridCol>
                <a:gridCol w="3607497">
                  <a:extLst>
                    <a:ext uri="{9D8B030D-6E8A-4147-A177-3AD203B41FA5}">
                      <a16:colId xmlns:a16="http://schemas.microsoft.com/office/drawing/2014/main" val="17284826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TAHUN 2019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TAHUN</a:t>
                      </a:r>
                      <a:r>
                        <a:rPr lang="en-US" baseline="0" dirty="0" smtClean="0"/>
                        <a:t> 2020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Selisih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1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Perubahan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Perubahan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Tahun</a:t>
                      </a:r>
                      <a:r>
                        <a:rPr lang="en-US" sz="1600" dirty="0" smtClean="0"/>
                        <a:t> 2020 </a:t>
                      </a:r>
                      <a:r>
                        <a:rPr lang="en-US" sz="1600" dirty="0" err="1" smtClean="0"/>
                        <a:t>Meningkat</a:t>
                      </a:r>
                      <a:r>
                        <a:rPr lang="en-US" sz="1600" baseline="0" dirty="0" smtClean="0"/>
                        <a:t> 0.05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76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Deregulasi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Kebijakan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Deregulasi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Kebijakan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Tidak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Peningkatan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atau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Penurunan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54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Organisasi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Organisasi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Tahun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2020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Meningkat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0.50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44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Tatalaksana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Tatalaksana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Peningkatan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Penurunan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8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SDM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SDM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Peningkatan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Penurunan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09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Akuntabilitas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Akuntabilitas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Peningkatan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Penurunan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66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Pengawasan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Pengawasan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Peningkatan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Penurunan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45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Peningkatan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Kualitas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Pelayanan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Peningkatan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Kualitas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Pelayanan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Meningkat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0.13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1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</a:t>
                      </a:r>
                      <a:r>
                        <a:rPr lang="en-US" sz="1600" b="1" dirty="0" err="1" smtClean="0"/>
                        <a:t>Nilai</a:t>
                      </a:r>
                      <a:r>
                        <a:rPr lang="en-US" sz="1600" b="1" dirty="0" smtClean="0"/>
                        <a:t> 2019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Total </a:t>
                      </a:r>
                      <a:r>
                        <a:rPr lang="en-US" sz="1600" b="1" dirty="0" err="1" smtClean="0"/>
                        <a:t>Nilai</a:t>
                      </a:r>
                      <a:r>
                        <a:rPr lang="en-US" sz="1600" b="1" dirty="0" smtClean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2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64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3930"/>
            <a:ext cx="9601196" cy="1303867"/>
          </a:xfrm>
        </p:spPr>
        <p:txBody>
          <a:bodyPr anchor="t">
            <a:normAutofit/>
          </a:bodyPr>
          <a:lstStyle/>
          <a:p>
            <a:r>
              <a:rPr lang="en-US" sz="3200" dirty="0" err="1" smtClean="0"/>
              <a:t>Tindak</a:t>
            </a:r>
            <a:r>
              <a:rPr lang="en-US" sz="3200" dirty="0" smtClean="0"/>
              <a:t> </a:t>
            </a:r>
            <a:r>
              <a:rPr lang="en-US" sz="3200" dirty="0" err="1" smtClean="0"/>
              <a:t>Lanjut</a:t>
            </a:r>
            <a:r>
              <a:rPr lang="en-US" sz="3200" dirty="0" smtClean="0"/>
              <a:t> </a:t>
            </a:r>
            <a:r>
              <a:rPr lang="en-US" sz="3200" dirty="0"/>
              <a:t>PMPRB </a:t>
            </a:r>
            <a:r>
              <a:rPr lang="en-US" sz="3200" dirty="0" err="1"/>
              <a:t>Tahun</a:t>
            </a:r>
            <a:r>
              <a:rPr lang="en-US" sz="3200" dirty="0"/>
              <a:t> 2019 &amp; 2020</a:t>
            </a:r>
            <a:br>
              <a:rPr lang="en-US" sz="3200" dirty="0"/>
            </a:br>
            <a:r>
              <a:rPr lang="en-US" sz="3200" dirty="0" smtClean="0"/>
              <a:t>REFORM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089937"/>
              </p:ext>
            </p:extLst>
          </p:nvPr>
        </p:nvGraphicFramePr>
        <p:xfrm>
          <a:off x="814190" y="1605487"/>
          <a:ext cx="10534390" cy="47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878">
                  <a:extLst>
                    <a:ext uri="{9D8B030D-6E8A-4147-A177-3AD203B41FA5}">
                      <a16:colId xmlns:a16="http://schemas.microsoft.com/office/drawing/2014/main" val="849957417"/>
                    </a:ext>
                  </a:extLst>
                </a:gridCol>
                <a:gridCol w="1099787">
                  <a:extLst>
                    <a:ext uri="{9D8B030D-6E8A-4147-A177-3AD203B41FA5}">
                      <a16:colId xmlns:a16="http://schemas.microsoft.com/office/drawing/2014/main" val="948903729"/>
                    </a:ext>
                  </a:extLst>
                </a:gridCol>
                <a:gridCol w="2242159">
                  <a:extLst>
                    <a:ext uri="{9D8B030D-6E8A-4147-A177-3AD203B41FA5}">
                      <a16:colId xmlns:a16="http://schemas.microsoft.com/office/drawing/2014/main" val="4208779321"/>
                    </a:ext>
                  </a:extLst>
                </a:gridCol>
                <a:gridCol w="1240076">
                  <a:extLst>
                    <a:ext uri="{9D8B030D-6E8A-4147-A177-3AD203B41FA5}">
                      <a16:colId xmlns:a16="http://schemas.microsoft.com/office/drawing/2014/main" val="2035557301"/>
                    </a:ext>
                  </a:extLst>
                </a:gridCol>
                <a:gridCol w="3845490">
                  <a:extLst>
                    <a:ext uri="{9D8B030D-6E8A-4147-A177-3AD203B41FA5}">
                      <a16:colId xmlns:a16="http://schemas.microsoft.com/office/drawing/2014/main" val="414934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TAHUN 2019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TAHUN</a:t>
                      </a:r>
                      <a:r>
                        <a:rPr lang="en-US" sz="1600" baseline="0" dirty="0" smtClean="0"/>
                        <a:t> 2020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Selisih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6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Perubahan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Perubahan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Ada </a:t>
                      </a:r>
                      <a:r>
                        <a:rPr lang="en-US" sz="1600" dirty="0" err="1" smtClean="0"/>
                        <a:t>Peningkatan</a:t>
                      </a:r>
                      <a:r>
                        <a:rPr lang="en-US" sz="1600" dirty="0" smtClean="0"/>
                        <a:t> 0.40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4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Deregulasi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Kebijakan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Deregulasi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Kebijakan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Ada </a:t>
                      </a:r>
                      <a:r>
                        <a:rPr lang="en-US" sz="1600" dirty="0" err="1" smtClean="0"/>
                        <a:t>Penurunan</a:t>
                      </a:r>
                      <a:r>
                        <a:rPr lang="en-US" sz="1600" baseline="0" dirty="0" smtClean="0"/>
                        <a:t> 0.28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Organisasi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Organisasi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Penurunan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0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Tatalaksana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Tatalaksana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Penurunan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1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SDM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Penataan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Manajemen</a:t>
                      </a:r>
                      <a:r>
                        <a:rPr lang="en-US" sz="1600" dirty="0" smtClean="0"/>
                        <a:t> SDM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Ada </a:t>
                      </a:r>
                      <a:r>
                        <a:rPr lang="en-US" sz="1600" dirty="0" err="1" smtClean="0"/>
                        <a:t>Peningkatan</a:t>
                      </a:r>
                      <a:r>
                        <a:rPr lang="en-US" sz="1600" dirty="0" smtClean="0"/>
                        <a:t> 0.25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3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Akuntabilitas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Akuntabilitas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2.93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Penurunan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85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Pengawasan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Penguatan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Pengawasan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Ada </a:t>
                      </a:r>
                      <a:r>
                        <a:rPr lang="en-US" sz="1600" dirty="0" err="1" smtClean="0"/>
                        <a:t>Penurunan</a:t>
                      </a:r>
                      <a:r>
                        <a:rPr lang="en-US" sz="1600" baseline="0" dirty="0" smtClean="0"/>
                        <a:t> 0.12 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9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Peningkatan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Kualitas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Pelayanan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Peningkatan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Kualitas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Pelayanan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Ada </a:t>
                      </a:r>
                      <a:r>
                        <a:rPr lang="en-US" sz="1600" dirty="0" err="1" smtClean="0"/>
                        <a:t>Penurunan</a:t>
                      </a:r>
                      <a:r>
                        <a:rPr lang="en-US" sz="1600" baseline="0" dirty="0" smtClean="0"/>
                        <a:t> 0.35 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</a:t>
                      </a:r>
                      <a:r>
                        <a:rPr lang="en-US" sz="1600" b="1" dirty="0" err="1" smtClean="0"/>
                        <a:t>Nilai</a:t>
                      </a:r>
                      <a:r>
                        <a:rPr lang="en-US" sz="1600" b="1" dirty="0" smtClean="0"/>
                        <a:t> 2019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Total </a:t>
                      </a:r>
                      <a:r>
                        <a:rPr lang="en-US" sz="1600" b="1" dirty="0" err="1" smtClean="0"/>
                        <a:t>Nilai</a:t>
                      </a:r>
                      <a:r>
                        <a:rPr lang="en-US" sz="1600" b="1" dirty="0" smtClean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49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0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Penilaian</a:t>
            </a:r>
            <a:r>
              <a:rPr lang="en-US" dirty="0" smtClean="0"/>
              <a:t> LKE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122401"/>
              </p:ext>
            </p:extLst>
          </p:nvPr>
        </p:nvGraphicFramePr>
        <p:xfrm>
          <a:off x="1295400" y="2557463"/>
          <a:ext cx="9601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76882188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276057438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7763854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1455304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4546152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TAHUN 2019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TAHUN</a:t>
                      </a:r>
                      <a:r>
                        <a:rPr lang="en-US" baseline="0" dirty="0" smtClean="0"/>
                        <a:t> 2020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Selisih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PEMENUHAN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PEMENUHAN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Meningkat</a:t>
                      </a:r>
                      <a:r>
                        <a:rPr lang="en-US" dirty="0" smtClean="0"/>
                        <a:t> 0.68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09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Menurun</a:t>
                      </a:r>
                      <a:r>
                        <a:rPr lang="en-US" dirty="0" smtClean="0"/>
                        <a:t> 0.15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5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</a:t>
                      </a:r>
                      <a:r>
                        <a:rPr lang="en-US" b="1" baseline="0" dirty="0" smtClean="0"/>
                        <a:t> 2019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31.72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 </a:t>
                      </a:r>
                      <a:r>
                        <a:rPr lang="en-US" b="1" baseline="0" dirty="0" smtClean="0"/>
                        <a:t> 2020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32.30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Selisih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meningkat</a:t>
                      </a:r>
                      <a:r>
                        <a:rPr lang="en-US" dirty="0" smtClean="0"/>
                        <a:t> 0.43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tahun</a:t>
                      </a:r>
                      <a:r>
                        <a:rPr lang="en-US" baseline="0" dirty="0" smtClean="0"/>
                        <a:t>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54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28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266</Words>
  <Application>Microsoft Office PowerPoint</Application>
  <PresentationFormat>Widescreen</PresentationFormat>
  <Paragraphs>117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PMPRB RSUD dr Kanujoso Djatiwibowo Balikpapan</vt:lpstr>
      <vt:lpstr>Tindak Lanjut PMPRB Tahun 2019 &amp; 2020 PEMENUHAN</vt:lpstr>
      <vt:lpstr>Tindak Lanjut PMPRB Tahun 2019 &amp; 2020 REFORM</vt:lpstr>
      <vt:lpstr>Total Penilaian LKE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PMPRB RSUD dr Kanujoso Djatiwibowo Balikpapan</dc:title>
  <dc:creator>ismail - [2010]</dc:creator>
  <cp:lastModifiedBy>ismail - [2010]</cp:lastModifiedBy>
  <cp:revision>10</cp:revision>
  <dcterms:created xsi:type="dcterms:W3CDTF">2021-06-09T01:50:02Z</dcterms:created>
  <dcterms:modified xsi:type="dcterms:W3CDTF">2021-06-09T03:25:08Z</dcterms:modified>
</cp:coreProperties>
</file>